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04397-D697-4DC5-9CDE-71D799CB2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E0668E-1FCD-45FC-A6AF-6ACABB340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9708D0-FE5A-455F-831A-519BF0C6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4170DF-6B12-42E7-B43A-0DBE4D38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990A3A-CB9D-47A8-9F2D-6552A62E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15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61CE18-4EDE-4E0E-A2EC-ECE4F1F2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0DE00B-81DA-4B52-B4EC-585CE78FD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91C077-25A0-47A3-AAA2-B664BA10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FC779F-89F1-4314-A07C-AD5153FF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96A770-64F1-4993-A389-0F00AA5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17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763338E-62D2-41C8-9D77-5D290C773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E1F710-24BD-4345-9DB0-AAD38DFAF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4D4A0A-7A20-4C5B-A33C-8D8C87C8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C3CAD5-7200-488B-B23A-AE4E8972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CE94BD-E4F2-4B5D-9A45-A553CB60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0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73376-7A6B-4D7C-8476-8CAAAA9B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AE73D-7562-47E4-81C3-CB3BAF2C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DFC616-C304-4A71-8BB0-D33289C4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5F2AE1-ACC4-48C3-A496-AE76AF08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3E9CE9-58B3-4750-AEE9-7D3602C7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23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69338-BDF3-4DD1-9240-66D7653B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554C18-98CC-42A0-B39D-D301CBD9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1B3E9E-2C34-4395-8D92-122AAF4E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2BE05B-74A7-466C-8DFA-EF6C2ACC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F1F0A7-8713-4BA4-827F-1F0762C8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91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3EBDDC-16D1-4C2B-B9C8-A9E7BA19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1209CF-81FC-4C6E-8136-29B458EAD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EC5457-80AE-4172-82A9-0A314F6C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438E98-132C-41C9-B2FD-FCE6159B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2BB89B-B9EB-4407-A55B-C42E5848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07B672-433F-4C59-AAAE-40296C87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E679E-C99B-4FE4-84F5-E91AC1C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B3832B-B06E-408E-8D8D-815AC572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6A0DB6-6050-4750-BB6B-0C6FFA4DB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D0FD91B-354B-42D8-A462-67C7444E6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4AC7DD0-F11C-4310-9288-3B8C03AD1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D030DFF-3019-4523-B621-05DA77CE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BB06708-F6FB-4834-82AC-4A35B808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1078ABD-78D8-47B1-9EB6-64AE59F3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71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D6620-BE65-4D18-9FCF-367F023D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CD1B32F-230A-41AE-AA5D-D48BBD39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F1BDD06-8554-42FA-8167-FEA67E88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FAEC08-A66E-4707-AEA5-34858073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02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A148F84-9E86-4CA9-9564-9EB20CA4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A54065-2650-45EC-9CC0-676D295B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13AC73-87BB-4C2F-8353-99503458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62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420A8-4A16-44FA-A521-FC4E8C3E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2356F8-3E66-4365-9AAD-B5FF20F2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D053DE-6AC3-42E7-8859-4195DFCC7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FFD15A-DF95-4D58-92DD-83A99C4E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8007B6F-1184-4165-B4DE-EC7F6977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DC6CDE-023A-40FB-B2DC-1EED96D0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51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55657-D9EA-4E57-BFA6-0EA6D023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F234070-9306-40EE-8B6B-247E80757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EE9F2D-FD7D-405A-8FB4-ACB921900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DF42F3-FA59-4F99-9A2C-62A3935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7E6311-725A-4BB8-A98B-7A7EEBB4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9477E2-EEC3-4D6C-B59F-21AEF5DC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39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8D47FE2-CBB7-4C43-A313-70D8ACB0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D3870F-E46A-4F59-9745-F98149C1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BC31B8-7B86-4181-B585-CB711B084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FB47-189B-4CE4-8008-B7E5FA3A73A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92F98C-7601-4220-A31C-7C9862C12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C0FE29-EA40-4039-BEB6-8D0BC322D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63DA-25E6-476E-9F7D-EF87ADF3D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18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A8F56-77C0-4EB4-937F-EB42370A8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Bocian do klekotania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CF27F1-BB3C-42A8-848C-A33D0E5B9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smtClean="0"/>
              <a:t>wykonania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913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8C5EE-6DE6-4FA2-A68F-4EFEA76C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0213"/>
          </a:xfrm>
        </p:spPr>
        <p:txBody>
          <a:bodyPr>
            <a:normAutofit/>
          </a:bodyPr>
          <a:lstStyle/>
          <a:p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1FBA96-A3D6-4C69-BB8B-7F80287C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79" y="1851234"/>
            <a:ext cx="6043714" cy="4340126"/>
          </a:xfrm>
        </p:spPr>
        <p:txBody>
          <a:bodyPr/>
          <a:lstStyle/>
          <a:p>
            <a:r>
              <a:rPr lang="pl-PL" b="1" dirty="0"/>
              <a:t>Do wykonania bociana potrzebne Wam będą: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 dwie czerwone kartki kwadratowe</a:t>
            </a:r>
            <a:br>
              <a:rPr lang="pl-PL" dirty="0"/>
            </a:br>
            <a:r>
              <a:rPr lang="pl-PL" dirty="0"/>
              <a:t>- jeden pasek czerwonej kartki</a:t>
            </a:r>
            <a:br>
              <a:rPr lang="pl-PL" dirty="0"/>
            </a:br>
            <a:r>
              <a:rPr lang="pl-PL" dirty="0"/>
              <a:t>- duże kółko z białego papieru</a:t>
            </a:r>
            <a:br>
              <a:rPr lang="pl-PL" dirty="0"/>
            </a:br>
            <a:r>
              <a:rPr lang="pl-PL" dirty="0"/>
              <a:t>- dwa małe kółeczka z czarnego papieru</a:t>
            </a:r>
            <a:br>
              <a:rPr lang="pl-PL" dirty="0"/>
            </a:br>
            <a:r>
              <a:rPr lang="pl-PL" dirty="0"/>
              <a:t>- nożyczki i klej</a:t>
            </a: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8574BEB-A581-400E-B7DB-0F5DD43602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0095" y="1248593"/>
            <a:ext cx="3615847" cy="48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941E70-712D-4677-A034-02477E7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207"/>
            <a:ext cx="5257800" cy="3744255"/>
          </a:xfrm>
        </p:spPr>
        <p:txBody>
          <a:bodyPr>
            <a:normAutofit/>
          </a:bodyPr>
          <a:lstStyle/>
          <a:p>
            <a:r>
              <a:rPr lang="pl-PL" sz="2400" dirty="0"/>
              <a:t>- </a:t>
            </a:r>
            <a:r>
              <a:rPr lang="pl-PL" sz="2400" b="1" dirty="0"/>
              <a:t>Zegnijcie kartki czerwone  wzdłuż od jednego rogu do drugiego,</a:t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- a potem złóżcie je tak aby powstał kształt przypominający latawiec.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0EDC082-6FB7-40D0-A822-BCFACD433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61460" y="1805207"/>
            <a:ext cx="4992340" cy="3744255"/>
          </a:xfrm>
        </p:spPr>
      </p:pic>
    </p:spTree>
    <p:extLst>
      <p:ext uri="{BB962C8B-B14F-4D97-AF65-F5344CB8AC3E}">
        <p14:creationId xmlns:p14="http://schemas.microsoft.com/office/powerpoint/2010/main" val="216313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ADB4C7-6E4F-40B6-B944-B4AA7B9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447"/>
            <a:ext cx="5951483" cy="3318670"/>
          </a:xfrm>
        </p:spPr>
        <p:txBody>
          <a:bodyPr>
            <a:normAutofit/>
          </a:bodyPr>
          <a:lstStyle/>
          <a:p>
            <a:r>
              <a:rPr lang="pl-PL" sz="2400" dirty="0"/>
              <a:t>- </a:t>
            </a:r>
            <a:r>
              <a:rPr lang="pl-PL" sz="2400" b="1" dirty="0"/>
              <a:t>Posmarujcie jedną, zgiętą cześć kartki i sklejcie ją tak, aby powstała jena część dzioba.</a:t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- tak samo zróbcie z drugą kartką. I tak powstaną dwie części dzioba.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6A48DB8-52AE-4473-9E8B-1324A5D1E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4956" y="1953447"/>
            <a:ext cx="4424893" cy="3318670"/>
          </a:xfrm>
        </p:spPr>
      </p:pic>
    </p:spTree>
    <p:extLst>
      <p:ext uri="{BB962C8B-B14F-4D97-AF65-F5344CB8AC3E}">
        <p14:creationId xmlns:p14="http://schemas.microsoft.com/office/powerpoint/2010/main" val="305043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67C82-088D-4CF2-A39D-50712347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523"/>
            <a:ext cx="10515600" cy="1671145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/>
            </a:r>
            <a:br>
              <a:rPr lang="pl-PL" sz="2700" dirty="0"/>
            </a:b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700" b="1" dirty="0"/>
              <a:t>- Posmarujcie klejem pasek czerwonej kartki i połączcie nim dwie części dzioba.</a:t>
            </a:r>
            <a:br>
              <a:rPr lang="pl-PL" sz="2700" b="1" dirty="0"/>
            </a:br>
            <a:r>
              <a:rPr lang="pl-PL" sz="2700" b="1" dirty="0"/>
              <a:t>- Naklejcie na białe duże koło (głowę bociana) wda małe kółeczka czarne (oczy bociana) i doklejcie głowę do dzioba.</a:t>
            </a:r>
            <a:br>
              <a:rPr lang="pl-PL" sz="2700" b="1" dirty="0"/>
            </a:br>
            <a:r>
              <a:rPr lang="pl-PL" sz="2700" b="1" dirty="0"/>
              <a:t>- Teraz wystarczy włożyć dłoń do środka i już możesz „klekotać”</a:t>
            </a:r>
            <a:r>
              <a:rPr lang="pl-PL" sz="2700" b="1" dirty="0">
                <a:sym typeface="Wingdings" panose="05000000000000000000" pitchFamily="2" charset="2"/>
              </a:rPr>
              <a:t>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E80DA986-F4CF-4B90-816E-F66F7F702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6660"/>
            <a:ext cx="4340809" cy="3255607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108406-610B-4A23-88DB-3B6ED47C22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54" y="2876660"/>
            <a:ext cx="4222385" cy="32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79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</Words>
  <Application>Microsoft Office PowerPoint</Application>
  <PresentationFormat>Panoramiczny</PresentationFormat>
  <Paragraphs>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Motyw pakietu Office</vt:lpstr>
      <vt:lpstr>Bocian do klekotania</vt:lpstr>
      <vt:lpstr>    </vt:lpstr>
      <vt:lpstr>- Zegnijcie kartki czerwone  wzdłuż od jednego rogu do drugiego,  - a potem złóżcie je tak aby powstał kształt przypominający latawiec.</vt:lpstr>
      <vt:lpstr>- Posmarujcie jedną, zgiętą cześć kartki i sklejcie ją tak, aby powstała jena część dzioba.  - tak samo zróbcie z drugą kartką. I tak powstaną dwie części dzioba.</vt:lpstr>
      <vt:lpstr>  - Posmarujcie klejem pasek czerwonej kartki i połączcie nim dwie części dzioba. - Naklejcie na białe duże koło (głowę bociana) wda małe kółeczka czarne (oczy bociana) i doklejcie głowę do dzioba. - Teraz wystarczy włożyć dłoń do środka i już możesz „klekotać”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Bocian do klekotania</dc:title>
  <dc:creator>HP</dc:creator>
  <cp:lastModifiedBy>Monika Kudelska</cp:lastModifiedBy>
  <cp:revision>7</cp:revision>
  <dcterms:created xsi:type="dcterms:W3CDTF">2020-04-05T19:58:50Z</dcterms:created>
  <dcterms:modified xsi:type="dcterms:W3CDTF">2020-04-05T21:12:21Z</dcterms:modified>
</cp:coreProperties>
</file>